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B4AC"/>
    <a:srgbClr val="37AFC4"/>
    <a:srgbClr val="37A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-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09B87-6696-197F-0D4E-97C231DA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117D7C-C8ED-A5E6-FEFE-3E1B0E10532D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62F38-2A48-1CC1-D4E4-E17DF847B816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م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ز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2CB4AC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FF9900"/>
                </a:solidFill>
                <a:effectLst/>
                <a:latin typeface="Arial Black" panose="020B0A04020102020204" pitchFamily="34" charset="0"/>
              </a:rPr>
              <a:t>ي</a:t>
            </a:r>
            <a:endParaRPr lang="ar-AE" sz="6600" dirty="0">
              <a:ln w="12700">
                <a:solidFill>
                  <a:sysClr val="windowText" lastClr="000000"/>
                </a:solidFill>
              </a:ln>
              <a:solidFill>
                <a:srgbClr val="FF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42536" y="795135"/>
            <a:ext cx="371586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د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رج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DE3EE-7F75-41BD-FFC7-D25D72E6B57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6B2E3-C82F-635A-531B-F33FCDAB113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01DB1-4116-7A8D-758B-C407C56F9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7266" l="6641" r="93750">
                        <a14:foregroundMark x1="50781" y1="15723" x2="10254" y2="59473"/>
                        <a14:foregroundMark x1="10254" y1="59473" x2="10645" y2="56445"/>
                        <a14:foregroundMark x1="61816" y1="7910" x2="74023" y2="7129"/>
                        <a14:foregroundMark x1="74023" y1="7129" x2="79199" y2="11133"/>
                        <a14:foregroundMark x1="79199" y1="11133" x2="77051" y2="22168"/>
                        <a14:foregroundMark x1="66504" y1="6738" x2="79199" y2="6445"/>
                        <a14:foregroundMark x1="61816" y1="89551" x2="50195" y2="95801"/>
                        <a14:foregroundMark x1="50195" y1="95801" x2="14258" y2="90527"/>
                        <a14:foregroundMark x1="14258" y1="90527" x2="8398" y2="86816"/>
                        <a14:foregroundMark x1="8398" y1="86816" x2="9375" y2="79199"/>
                        <a14:foregroundMark x1="8398" y1="79980" x2="6738" y2="87012"/>
                        <a14:foregroundMark x1="6738" y1="87012" x2="6934" y2="87109"/>
                        <a14:foregroundMark x1="7422" y1="87305" x2="14648" y2="92188"/>
                        <a14:foregroundMark x1="14648" y1="92188" x2="21387" y2="93945"/>
                        <a14:foregroundMark x1="21387" y1="93945" x2="41211" y2="96680"/>
                        <a14:foregroundMark x1="41211" y1="96680" x2="54980" y2="95703"/>
                        <a14:foregroundMark x1="45703" y1="97168" x2="83496" y2="88184"/>
                        <a14:foregroundMark x1="83496" y1="88184" x2="87598" y2="85840"/>
                        <a14:foregroundMark x1="51563" y1="97363" x2="45703" y2="96680"/>
                        <a14:foregroundMark x1="93750" y1="83887" x2="93750" y2="83887"/>
                        <a14:foregroundMark x1="74121" y1="80957" x2="77051" y2="74707"/>
                        <a14:foregroundMark x1="77051" y1="74707" x2="78223" y2="74121"/>
                        <a14:foregroundMark x1="78223" y1="74121" x2="56836" y2="92676"/>
                        <a14:foregroundMark x1="56836" y1="92676" x2="20703" y2="84375"/>
                        <a14:foregroundMark x1="20703" y1="84375" x2="13086" y2="85449"/>
                        <a14:foregroundMark x1="13086" y1="85449" x2="9180" y2="87793"/>
                        <a14:foregroundMark x1="52539" y1="82910" x2="31934" y2="79004"/>
                        <a14:foregroundMark x1="31934" y1="79004" x2="28027" y2="79004"/>
                        <a14:foregroundMark x1="18945" y1="79688" x2="26172" y2="85059"/>
                        <a14:foregroundMark x1="26172" y1="85059" x2="32422" y2="95801"/>
                        <a14:foregroundMark x1="32422" y1="95801" x2="34375" y2="96191"/>
                        <a14:foregroundMark x1="19238" y1="77734" x2="33691" y2="78223"/>
                        <a14:foregroundMark x1="25586" y1="71875" x2="63965" y2="74023"/>
                        <a14:foregroundMark x1="63965" y1="74023" x2="64063" y2="74316"/>
                        <a14:foregroundMark x1="32715" y1="64551" x2="60840" y2="67188"/>
                        <a14:foregroundMark x1="37109" y1="57715" x2="72168" y2="60352"/>
                        <a14:foregroundMark x1="48340" y1="45898" x2="74609" y2="46387"/>
                        <a14:foregroundMark x1="53223" y1="40234" x2="60254" y2="42090"/>
                        <a14:foregroundMark x1="60254" y1="42090" x2="73828" y2="41992"/>
                        <a14:foregroundMark x1="73828" y1="41992" x2="79395" y2="37109"/>
                        <a14:foregroundMark x1="79395" y1="37109" x2="79492" y2="16699"/>
                        <a14:foregroundMark x1="58398" y1="12598" x2="60840" y2="41016"/>
                        <a14:backgroundMark x1="66309" y1="99902" x2="55469" y2="99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61" y="2324100"/>
            <a:ext cx="3530360" cy="353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DCDFB6-1DDA-059E-B943-E6AE6401E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7266" l="6641" r="93750">
                        <a14:foregroundMark x1="50781" y1="15723" x2="10254" y2="59473"/>
                        <a14:foregroundMark x1="10254" y1="59473" x2="10645" y2="56445"/>
                        <a14:foregroundMark x1="61816" y1="7910" x2="74023" y2="7129"/>
                        <a14:foregroundMark x1="74023" y1="7129" x2="79199" y2="11133"/>
                        <a14:foregroundMark x1="79199" y1="11133" x2="77051" y2="22168"/>
                        <a14:foregroundMark x1="66504" y1="6738" x2="79199" y2="6445"/>
                        <a14:foregroundMark x1="61816" y1="89551" x2="50195" y2="95801"/>
                        <a14:foregroundMark x1="50195" y1="95801" x2="14258" y2="90527"/>
                        <a14:foregroundMark x1="14258" y1="90527" x2="8398" y2="86816"/>
                        <a14:foregroundMark x1="8398" y1="86816" x2="9375" y2="79199"/>
                        <a14:foregroundMark x1="8398" y1="79980" x2="6738" y2="87012"/>
                        <a14:foregroundMark x1="6738" y1="87012" x2="6934" y2="87109"/>
                        <a14:foregroundMark x1="7422" y1="87305" x2="14648" y2="92188"/>
                        <a14:foregroundMark x1="14648" y1="92188" x2="21387" y2="93945"/>
                        <a14:foregroundMark x1="21387" y1="93945" x2="41211" y2="96680"/>
                        <a14:foregroundMark x1="41211" y1="96680" x2="54980" y2="95703"/>
                        <a14:foregroundMark x1="45703" y1="97168" x2="83496" y2="88184"/>
                        <a14:foregroundMark x1="83496" y1="88184" x2="87598" y2="85840"/>
                        <a14:foregroundMark x1="51563" y1="97363" x2="45703" y2="96680"/>
                        <a14:foregroundMark x1="93750" y1="83887" x2="93750" y2="83887"/>
                        <a14:foregroundMark x1="74121" y1="80957" x2="77051" y2="74707"/>
                        <a14:foregroundMark x1="77051" y1="74707" x2="78223" y2="74121"/>
                        <a14:foregroundMark x1="78223" y1="74121" x2="56836" y2="92676"/>
                        <a14:foregroundMark x1="56836" y1="92676" x2="20703" y2="84375"/>
                        <a14:foregroundMark x1="20703" y1="84375" x2="13086" y2="85449"/>
                        <a14:foregroundMark x1="13086" y1="85449" x2="9180" y2="87793"/>
                        <a14:foregroundMark x1="52539" y1="82910" x2="31934" y2="79004"/>
                        <a14:foregroundMark x1="31934" y1="79004" x2="28027" y2="79004"/>
                        <a14:foregroundMark x1="18945" y1="79688" x2="26172" y2="85059"/>
                        <a14:foregroundMark x1="26172" y1="85059" x2="32422" y2="95801"/>
                        <a14:foregroundMark x1="32422" y1="95801" x2="34375" y2="96191"/>
                        <a14:foregroundMark x1="19238" y1="77734" x2="33691" y2="78223"/>
                        <a14:foregroundMark x1="25586" y1="71875" x2="63965" y2="74023"/>
                        <a14:foregroundMark x1="63965" y1="74023" x2="64063" y2="74316"/>
                        <a14:foregroundMark x1="32715" y1="64551" x2="60840" y2="67188"/>
                        <a14:foregroundMark x1="37109" y1="57715" x2="72168" y2="60352"/>
                        <a14:foregroundMark x1="48340" y1="45898" x2="74609" y2="46387"/>
                        <a14:foregroundMark x1="53223" y1="40234" x2="60254" y2="42090"/>
                        <a14:foregroundMark x1="60254" y1="42090" x2="73828" y2="41992"/>
                        <a14:foregroundMark x1="73828" y1="41992" x2="79395" y2="37109"/>
                        <a14:foregroundMark x1="79395" y1="37109" x2="79492" y2="16699"/>
                        <a14:foregroundMark x1="58398" y1="12598" x2="60840" y2="41016"/>
                        <a14:backgroundMark x1="66309" y1="99902" x2="55469" y2="9990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8" y="1406514"/>
            <a:ext cx="5786449" cy="57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4288" y="795135"/>
            <a:ext cx="28304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ب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اب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28F47-292C-F9A6-50F6-80B98CB2116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D97F0-C99D-414A-27F9-2E424B21C56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099A1-39CD-0297-74C7-82B90E1DD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92480" l="9961" r="89844">
                        <a14:foregroundMark x1="71875" y1="9375" x2="40723" y2="8691"/>
                        <a14:foregroundMark x1="29688" y1="91699" x2="38086" y2="92773"/>
                        <a14:foregroundMark x1="38086" y1="92773" x2="61328" y2="91309"/>
                        <a14:foregroundMark x1="61328" y1="91309" x2="72852" y2="9248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0" y="1694806"/>
            <a:ext cx="5865120" cy="5865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A79FF-D6A9-B54A-57B4-0DB785837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92480" l="9961" r="89844">
                        <a14:foregroundMark x1="71875" y1="9375" x2="40723" y2="8691"/>
                        <a14:foregroundMark x1="29688" y1="91699" x2="38086" y2="92773"/>
                        <a14:foregroundMark x1="38086" y1="92773" x2="61328" y2="91309"/>
                        <a14:foregroundMark x1="61328" y1="91309" x2="72852" y2="92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231580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76413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ن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افذة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C8A12-5041-EF03-CA8D-98539F9B3D3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BAED3-7B8F-F236-8724-DB692B5D486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7F8D5-A4ED-8038-2CF7-67CB2476F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2070" y1="85645" x2="41992" y2="86621"/>
                        <a14:backgroundMark x1="41992" y1="86621" x2="41992" y2="86621"/>
                        <a14:backgroundMark x1="81641" y1="23926" x2="84375" y2="27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74" y="1937197"/>
            <a:ext cx="3898005" cy="3898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109695-85DD-2930-262B-D3C842B69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2070" y1="85645" x2="41992" y2="86621"/>
                        <a14:backgroundMark x1="41992" y1="86621" x2="41992" y2="86621"/>
                        <a14:backgroundMark x1="81641" y1="23926" x2="84375" y2="2705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76" y="1112145"/>
            <a:ext cx="7344695" cy="73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ب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يت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33C2C-20EA-366C-182E-5410AFA5D88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1A519-B2C3-8BB3-8362-D184F277333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2B22C-3752-5550-65CF-157B7C9CC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3" y="2224314"/>
            <a:ext cx="3323771" cy="3323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08CF67-AE83-7A12-3506-7D6A4ED43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6" y="1429155"/>
            <a:ext cx="6967294" cy="69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795135"/>
            <a:ext cx="38341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ح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ديقة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8D589F-BB81-6A4A-4ACB-9C3F53D8F76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322AE-82DF-3202-223F-DE0154AF1B0E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817CB-B143-659A-C94C-F0635099B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7949" l="9961" r="95313">
                        <a14:foregroundMark x1="12109" y1="10547" x2="55859" y2="18359"/>
                        <a14:foregroundMark x1="55859" y1="18359" x2="73438" y2="27637"/>
                        <a14:foregroundMark x1="73438" y1="27637" x2="87988" y2="46680"/>
                        <a14:foregroundMark x1="87988" y1="46680" x2="92578" y2="34668"/>
                        <a14:foregroundMark x1="92578" y1="34668" x2="93750" y2="18750"/>
                        <a14:foregroundMark x1="93750" y1="18750" x2="91211" y2="10645"/>
                        <a14:foregroundMark x1="91211" y1="10645" x2="82324" y2="10352"/>
                        <a14:foregroundMark x1="95410" y1="8887" x2="91992" y2="28613"/>
                        <a14:foregroundMark x1="91992" y1="28613" x2="95313" y2="39160"/>
                        <a14:foregroundMark x1="95313" y1="39160" x2="95410" y2="44922"/>
                        <a14:foregroundMark x1="93359" y1="8887" x2="48926" y2="13574"/>
                        <a14:foregroundMark x1="48926" y1="13574" x2="43262" y2="16406"/>
                        <a14:foregroundMark x1="29297" y1="9082" x2="38867" y2="8887"/>
                        <a14:foregroundMark x1="38867" y1="8887" x2="55273" y2="10352"/>
                        <a14:foregroundMark x1="57129" y1="15430" x2="76172" y2="16406"/>
                        <a14:foregroundMark x1="7813" y1="32227" x2="12305" y2="92188"/>
                        <a14:foregroundMark x1="12305" y1="92188" x2="23145" y2="94727"/>
                        <a14:foregroundMark x1="23145" y1="94727" x2="77832" y2="89551"/>
                        <a14:foregroundMark x1="48926" y1="83008" x2="25879" y2="77930"/>
                        <a14:foregroundMark x1="25879" y1="77930" x2="55566" y2="75781"/>
                        <a14:foregroundMark x1="55566" y1="75781" x2="91309" y2="78320"/>
                        <a14:foregroundMark x1="91309" y1="78320" x2="90820" y2="87891"/>
                        <a14:foregroundMark x1="90820" y1="87891" x2="90137" y2="89160"/>
                        <a14:foregroundMark x1="64453" y1="86426" x2="56836" y2="85254"/>
                        <a14:foregroundMark x1="56836" y1="85254" x2="51855" y2="81934"/>
                        <a14:foregroundMark x1="76563" y1="36914" x2="24121" y2="31055"/>
                        <a14:foregroundMark x1="24121" y1="31055" x2="21094" y2="26660"/>
                        <a14:foregroundMark x1="16992" y1="13770" x2="15918" y2="42285"/>
                        <a14:foregroundMark x1="15918" y1="42285" x2="17871" y2="44922"/>
                        <a14:foregroundMark x1="14941" y1="16602" x2="34082" y2="31836"/>
                        <a14:foregroundMark x1="34082" y1="31836" x2="34570" y2="32422"/>
                        <a14:foregroundMark x1="63867" y1="28906" x2="60645" y2="41992"/>
                        <a14:foregroundMark x1="33789" y1="97754" x2="33789" y2="97754"/>
                        <a14:foregroundMark x1="83691" y1="93262" x2="81934" y2="71973"/>
                        <a14:foregroundMark x1="81934" y1="71973" x2="81934" y2="71973"/>
                        <a14:foregroundMark x1="84375" y1="52832" x2="16797" y2="53906"/>
                        <a14:foregroundMark x1="19043" y1="49023" x2="76074" y2="47168"/>
                        <a14:foregroundMark x1="76074" y1="47168" x2="82227" y2="47266"/>
                        <a14:foregroundMark x1="82227" y1="47266" x2="82324" y2="47363"/>
                        <a14:foregroundMark x1="93945" y1="50000" x2="92676" y2="59180"/>
                        <a14:foregroundMark x1="92676" y1="59180" x2="92188" y2="59863"/>
                        <a14:foregroundMark x1="67773" y1="62695" x2="14941" y2="63965"/>
                        <a14:foregroundMark x1="45020" y1="57422" x2="56250" y2="57227"/>
                        <a14:foregroundMark x1="56250" y1="57227" x2="64063" y2="57227"/>
                        <a14:foregroundMark x1="26855" y1="43848" x2="42578" y2="45313"/>
                        <a14:foregroundMark x1="77344" y1="55176" x2="77832" y2="70117"/>
                        <a14:foregroundMark x1="77441" y1="91113" x2="67773" y2="81348"/>
                        <a14:foregroundMark x1="19922" y1="62891" x2="17773" y2="55566"/>
                        <a14:foregroundMark x1="38965" y1="97949" x2="38965" y2="97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65" y="2407353"/>
            <a:ext cx="2384073" cy="2384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7DA3D4-4D2C-1383-8E4A-A68F7BEE1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7949" l="9961" r="95313">
                        <a14:foregroundMark x1="12109" y1="10547" x2="55859" y2="18359"/>
                        <a14:foregroundMark x1="55859" y1="18359" x2="73438" y2="27637"/>
                        <a14:foregroundMark x1="73438" y1="27637" x2="87988" y2="46680"/>
                        <a14:foregroundMark x1="87988" y1="46680" x2="92578" y2="34668"/>
                        <a14:foregroundMark x1="92578" y1="34668" x2="93750" y2="18750"/>
                        <a14:foregroundMark x1="93750" y1="18750" x2="91211" y2="10645"/>
                        <a14:foregroundMark x1="91211" y1="10645" x2="82324" y2="10352"/>
                        <a14:foregroundMark x1="95410" y1="8887" x2="91992" y2="28613"/>
                        <a14:foregroundMark x1="91992" y1="28613" x2="95313" y2="39160"/>
                        <a14:foregroundMark x1="95313" y1="39160" x2="95410" y2="44922"/>
                        <a14:foregroundMark x1="93359" y1="8887" x2="48926" y2="13574"/>
                        <a14:foregroundMark x1="48926" y1="13574" x2="43262" y2="16406"/>
                        <a14:foregroundMark x1="29297" y1="9082" x2="38867" y2="8887"/>
                        <a14:foregroundMark x1="38867" y1="8887" x2="55273" y2="10352"/>
                        <a14:foregroundMark x1="57129" y1="15430" x2="76172" y2="16406"/>
                        <a14:foregroundMark x1="7813" y1="32227" x2="12305" y2="92188"/>
                        <a14:foregroundMark x1="12305" y1="92188" x2="23145" y2="94727"/>
                        <a14:foregroundMark x1="23145" y1="94727" x2="77832" y2="89551"/>
                        <a14:foregroundMark x1="48926" y1="83008" x2="25879" y2="77930"/>
                        <a14:foregroundMark x1="25879" y1="77930" x2="55566" y2="75781"/>
                        <a14:foregroundMark x1="55566" y1="75781" x2="91309" y2="78320"/>
                        <a14:foregroundMark x1="91309" y1="78320" x2="90820" y2="87891"/>
                        <a14:foregroundMark x1="90820" y1="87891" x2="90137" y2="89160"/>
                        <a14:foregroundMark x1="64453" y1="86426" x2="56836" y2="85254"/>
                        <a14:foregroundMark x1="56836" y1="85254" x2="51855" y2="81934"/>
                        <a14:foregroundMark x1="76563" y1="36914" x2="24121" y2="31055"/>
                        <a14:foregroundMark x1="24121" y1="31055" x2="21094" y2="26660"/>
                        <a14:foregroundMark x1="16992" y1="13770" x2="15918" y2="42285"/>
                        <a14:foregroundMark x1="15918" y1="42285" x2="17871" y2="44922"/>
                        <a14:foregroundMark x1="14941" y1="16602" x2="34082" y2="31836"/>
                        <a14:foregroundMark x1="34082" y1="31836" x2="34570" y2="32422"/>
                        <a14:foregroundMark x1="63867" y1="28906" x2="60645" y2="41992"/>
                        <a14:foregroundMark x1="33789" y1="97754" x2="33789" y2="97754"/>
                        <a14:foregroundMark x1="83691" y1="93262" x2="81934" y2="71973"/>
                        <a14:foregroundMark x1="81934" y1="71973" x2="81934" y2="71973"/>
                        <a14:foregroundMark x1="84375" y1="52832" x2="16797" y2="53906"/>
                        <a14:foregroundMark x1="19043" y1="49023" x2="76074" y2="47168"/>
                        <a14:foregroundMark x1="76074" y1="47168" x2="82227" y2="47266"/>
                        <a14:foregroundMark x1="82227" y1="47266" x2="82324" y2="47363"/>
                        <a14:foregroundMark x1="93945" y1="50000" x2="92676" y2="59180"/>
                        <a14:foregroundMark x1="92676" y1="59180" x2="92188" y2="59863"/>
                        <a14:foregroundMark x1="67773" y1="62695" x2="14941" y2="63965"/>
                        <a14:foregroundMark x1="45020" y1="57422" x2="56250" y2="57227"/>
                        <a14:foregroundMark x1="56250" y1="57227" x2="64063" y2="57227"/>
                        <a14:foregroundMark x1="26855" y1="43848" x2="42578" y2="45313"/>
                        <a14:foregroundMark x1="77344" y1="55176" x2="77832" y2="70117"/>
                        <a14:foregroundMark x1="77441" y1="91113" x2="67773" y2="81348"/>
                        <a14:foregroundMark x1="19922" y1="62891" x2="17773" y2="55566"/>
                        <a14:foregroundMark x1="38965" y1="97949" x2="38965" y2="9794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4" y="1586824"/>
            <a:ext cx="6185576" cy="61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897328-B17C-EBFA-161F-54B2C3112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37" y="2380736"/>
            <a:ext cx="3010927" cy="3010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4EB52-623A-F9F8-D52B-88E780A72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" y="2254097"/>
            <a:ext cx="5414567" cy="54145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غ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رفة نوم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34E18-60EB-3FFC-6676-B76053C5907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95ACA-1777-7183-97DC-781C0355766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153546" y="854378"/>
            <a:ext cx="6298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غ</a:t>
            </a: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رفة الجلوس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09353-1DE9-EEC7-1353-78E4526ED0C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AFCBA-E30F-E545-3AEE-617B771E419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AFCF5-74D9-A955-16BB-0669C22E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98" y="2667467"/>
            <a:ext cx="2534073" cy="2534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3332E-E338-0A15-02AA-EA9D677D9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629" y="2416127"/>
            <a:ext cx="5223814" cy="52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55783" y="670422"/>
            <a:ext cx="350261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ح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مام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0C845-9264-D039-A676-CE8F4681D04E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A0210-6A32-9323-590C-9EEE18A4A84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77100-A6B8-7226-DC81-0552F3818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801" y1="10254" x2="13477" y2="12793"/>
                        <a14:foregroundMark x1="13477" y1="12793" x2="10352" y2="20703"/>
                        <a14:foregroundMark x1="10352" y1="20703" x2="10352" y2="21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0886" y="2224314"/>
            <a:ext cx="3323771" cy="3323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0E66-4FB5-CEF9-DB53-2FD4A317D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801" y1="10254" x2="13477" y2="12793"/>
                        <a14:foregroundMark x1="13477" y1="12793" x2="10352" y2="20703"/>
                        <a14:foregroundMark x1="10352" y1="20703" x2="10352" y2="21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1612" y="1664604"/>
            <a:ext cx="6771970" cy="67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0285" y="795135"/>
            <a:ext cx="343123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طبخ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29C69A-F0F3-46BC-ED77-6AFAA964325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FC510-2936-DB60-62E4-58E05B077E5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EFEDA-34E6-28C1-146E-1E76AECC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883" r="96484">
                        <a14:foregroundMark x1="21289" y1="12305" x2="28027" y2="25977"/>
                        <a14:foregroundMark x1="28027" y1="25977" x2="21680" y2="78125"/>
                        <a14:foregroundMark x1="21680" y1="78125" x2="8984" y2="84082"/>
                        <a14:foregroundMark x1="11621" y1="51172" x2="13672" y2="34961"/>
                        <a14:foregroundMark x1="14258" y1="35645" x2="29102" y2="48340"/>
                        <a14:foregroundMark x1="29102" y1="48340" x2="32129" y2="34961"/>
                        <a14:foregroundMark x1="34766" y1="27637" x2="10547" y2="27637"/>
                        <a14:foregroundMark x1="12012" y1="33789" x2="23926" y2="35254"/>
                        <a14:foregroundMark x1="23926" y1="35254" x2="24121" y2="35059"/>
                        <a14:foregroundMark x1="14063" y1="47656" x2="22266" y2="49414"/>
                        <a14:foregroundMark x1="22266" y1="49414" x2="36230" y2="70996"/>
                        <a14:foregroundMark x1="36230" y1="70996" x2="52930" y2="72461"/>
                        <a14:foregroundMark x1="52930" y1="72461" x2="69824" y2="72168"/>
                        <a14:foregroundMark x1="69824" y1="72168" x2="79297" y2="56152"/>
                        <a14:foregroundMark x1="79297" y1="56152" x2="82813" y2="39844"/>
                        <a14:foregroundMark x1="82813" y1="39844" x2="79785" y2="19629"/>
                        <a14:foregroundMark x1="76270" y1="21289" x2="68066" y2="33398"/>
                        <a14:foregroundMark x1="68066" y1="33398" x2="78711" y2="49609"/>
                        <a14:foregroundMark x1="78711" y1="49609" x2="81250" y2="57813"/>
                        <a14:foregroundMark x1="81250" y1="57813" x2="81250" y2="58105"/>
                        <a14:foregroundMark x1="93652" y1="56934" x2="91406" y2="64746"/>
                        <a14:foregroundMark x1="91406" y1="64746" x2="91211" y2="64844"/>
                        <a14:foregroundMark x1="86328" y1="72266" x2="82910" y2="67090"/>
                        <a14:foregroundMark x1="82910" y1="67090" x2="80566" y2="80957"/>
                        <a14:foregroundMark x1="80566" y1="80957" x2="80566" y2="81250"/>
                        <a14:foregroundMark x1="96582" y1="85352" x2="96582" y2="85352"/>
                        <a14:foregroundMark x1="87598" y1="81836" x2="87598" y2="81641"/>
                        <a14:foregroundMark x1="71191" y1="23145" x2="69922" y2="16797"/>
                        <a14:foregroundMark x1="61328" y1="13672" x2="53711" y2="10840"/>
                        <a14:foregroundMark x1="53711" y1="10840" x2="47461" y2="11523"/>
                        <a14:foregroundMark x1="47461" y1="11523" x2="47266" y2="11621"/>
                        <a14:foregroundMark x1="37207" y1="37891" x2="46191" y2="51172"/>
                        <a14:foregroundMark x1="4883" y1="85156" x2="4883" y2="85156"/>
                        <a14:foregroundMark x1="87793" y1="18652" x2="85352" y2="12988"/>
                        <a14:foregroundMark x1="85352" y1="12988" x2="72070" y2="10742"/>
                        <a14:foregroundMark x1="72070" y1="10742" x2="71973" y2="10645"/>
                        <a14:foregroundMark x1="21484" y1="10254" x2="21484" y2="10254"/>
                        <a14:backgroundMark x1="34375" y1="20703" x2="31836" y2="15527"/>
                        <a14:backgroundMark x1="93262" y1="48926" x2="91602" y2="21680"/>
                        <a14:backgroundMark x1="91602" y1="21680" x2="92871" y2="18457"/>
                        <a14:backgroundMark x1="93262" y1="74902" x2="93945" y2="76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3824" y="2354512"/>
            <a:ext cx="3394576" cy="3394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C4980-6B50-80CE-27F6-C947AC33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883" r="96484">
                        <a14:foregroundMark x1="21289" y1="12305" x2="28027" y2="25977"/>
                        <a14:foregroundMark x1="28027" y1="25977" x2="21680" y2="78125"/>
                        <a14:foregroundMark x1="21680" y1="78125" x2="8984" y2="84082"/>
                        <a14:foregroundMark x1="11621" y1="51172" x2="13672" y2="34961"/>
                        <a14:foregroundMark x1="14258" y1="35645" x2="29102" y2="48340"/>
                        <a14:foregroundMark x1="29102" y1="48340" x2="32129" y2="34961"/>
                        <a14:foregroundMark x1="34766" y1="27637" x2="10547" y2="27637"/>
                        <a14:foregroundMark x1="12012" y1="33789" x2="23926" y2="35254"/>
                        <a14:foregroundMark x1="23926" y1="35254" x2="24121" y2="35059"/>
                        <a14:foregroundMark x1="14063" y1="47656" x2="22266" y2="49414"/>
                        <a14:foregroundMark x1="22266" y1="49414" x2="36230" y2="70996"/>
                        <a14:foregroundMark x1="36230" y1="70996" x2="52930" y2="72461"/>
                        <a14:foregroundMark x1="52930" y1="72461" x2="69824" y2="72168"/>
                        <a14:foregroundMark x1="69824" y1="72168" x2="79297" y2="56152"/>
                        <a14:foregroundMark x1="79297" y1="56152" x2="82813" y2="39844"/>
                        <a14:foregroundMark x1="82813" y1="39844" x2="79785" y2="19629"/>
                        <a14:foregroundMark x1="76270" y1="21289" x2="68066" y2="33398"/>
                        <a14:foregroundMark x1="68066" y1="33398" x2="78711" y2="49609"/>
                        <a14:foregroundMark x1="78711" y1="49609" x2="81250" y2="57813"/>
                        <a14:foregroundMark x1="81250" y1="57813" x2="81250" y2="58105"/>
                        <a14:foregroundMark x1="93652" y1="56934" x2="91406" y2="64746"/>
                        <a14:foregroundMark x1="91406" y1="64746" x2="91211" y2="64844"/>
                        <a14:foregroundMark x1="86328" y1="72266" x2="82910" y2="67090"/>
                        <a14:foregroundMark x1="82910" y1="67090" x2="80566" y2="80957"/>
                        <a14:foregroundMark x1="80566" y1="80957" x2="80566" y2="81250"/>
                        <a14:foregroundMark x1="96582" y1="85352" x2="96582" y2="85352"/>
                        <a14:foregroundMark x1="87598" y1="81836" x2="87598" y2="81641"/>
                        <a14:foregroundMark x1="71191" y1="23145" x2="69922" y2="16797"/>
                        <a14:foregroundMark x1="61328" y1="13672" x2="53711" y2="10840"/>
                        <a14:foregroundMark x1="53711" y1="10840" x2="47461" y2="11523"/>
                        <a14:foregroundMark x1="47461" y1="11523" x2="47266" y2="11621"/>
                        <a14:foregroundMark x1="37207" y1="37891" x2="46191" y2="51172"/>
                        <a14:foregroundMark x1="4883" y1="85156" x2="4883" y2="85156"/>
                        <a14:foregroundMark x1="87793" y1="18652" x2="85352" y2="12988"/>
                        <a14:foregroundMark x1="85352" y1="12988" x2="72070" y2="10742"/>
                        <a14:foregroundMark x1="72070" y1="10742" x2="71973" y2="10645"/>
                        <a14:foregroundMark x1="21484" y1="10254" x2="21484" y2="10254"/>
                        <a14:backgroundMark x1="34375" y1="20703" x2="31836" y2="15527"/>
                        <a14:backgroundMark x1="93262" y1="48926" x2="91602" y2="21680"/>
                        <a14:backgroundMark x1="91602" y1="21680" x2="92871" y2="18457"/>
                        <a14:backgroundMark x1="93262" y1="74902" x2="93945" y2="7617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664604"/>
            <a:ext cx="6702272" cy="67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40EC33-5987-9914-7055-44FCE087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486" y="2534073"/>
            <a:ext cx="2967825" cy="2967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F16D2-2F79-8A79-2FD6-FF08CC6FF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574" y="2324746"/>
            <a:ext cx="5172661" cy="5172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56501" y="795135"/>
            <a:ext cx="563199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غ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رفة الأكل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712CA6-DD98-6F7D-8BB9-0D47B0B2073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970AE-9D8F-AA6A-9EDA-398E1B8E970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40823" y="795135"/>
            <a:ext cx="397712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ش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رفة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55EE4-6977-1212-75EF-24396A01B47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9594D-04BE-9850-27C0-EDDE70C4D99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DDCDC-B368-AB30-4448-BCFAB6F2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691" r="90137">
                        <a14:foregroundMark x1="8789" y1="84473" x2="9473" y2="84473"/>
                        <a14:foregroundMark x1="24902" y1="65820" x2="31836" y2="65820"/>
                        <a14:foregroundMark x1="20020" y1="54102" x2="21289" y2="56055"/>
                        <a14:foregroundMark x1="18848" y1="35449" x2="23242" y2="40137"/>
                        <a14:foregroundMark x1="90137" y1="84473" x2="90137" y2="84473"/>
                        <a14:foregroundMark x1="78125" y1="82227" x2="79395" y2="75391"/>
                        <a14:foregroundMark x1="77441" y1="52637" x2="76953" y2="55566"/>
                        <a14:foregroundMark x1="59961" y1="56543" x2="39453" y2="57715"/>
                        <a14:foregroundMark x1="53418" y1="52344" x2="53906" y2="54785"/>
                        <a14:foregroundMark x1="13965" y1="76660" x2="15430" y2="80273"/>
                        <a14:foregroundMark x1="75488" y1="39355" x2="74902" y2="3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18" y="1855619"/>
            <a:ext cx="3592681" cy="3592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A1C23F-7F87-5005-3753-A04DA53A8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691" r="90137">
                        <a14:foregroundMark x1="8789" y1="84473" x2="9473" y2="84473"/>
                        <a14:foregroundMark x1="24902" y1="65820" x2="31836" y2="65820"/>
                        <a14:foregroundMark x1="20020" y1="54102" x2="21289" y2="56055"/>
                        <a14:foregroundMark x1="18848" y1="35449" x2="23242" y2="40137"/>
                        <a14:foregroundMark x1="90137" y1="84473" x2="90137" y2="84473"/>
                        <a14:foregroundMark x1="78125" y1="82227" x2="79395" y2="75391"/>
                        <a14:foregroundMark x1="77441" y1="52637" x2="76953" y2="55566"/>
                        <a14:foregroundMark x1="59961" y1="56543" x2="39453" y2="57715"/>
                        <a14:foregroundMark x1="53418" y1="52344" x2="53906" y2="54785"/>
                        <a14:foregroundMark x1="13965" y1="76660" x2="15430" y2="80273"/>
                        <a14:foregroundMark x1="75488" y1="39355" x2="74902" y2="3789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129" y="1112145"/>
            <a:ext cx="6889069" cy="68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</TotalTime>
  <Words>50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74</cp:revision>
  <dcterms:created xsi:type="dcterms:W3CDTF">2025-02-22T17:47:33Z</dcterms:created>
  <dcterms:modified xsi:type="dcterms:W3CDTF">2025-05-08T20:15:30Z</dcterms:modified>
</cp:coreProperties>
</file>